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878" r:id="rId2"/>
    <p:sldId id="946" r:id="rId3"/>
    <p:sldId id="881" r:id="rId4"/>
    <p:sldId id="882" r:id="rId5"/>
    <p:sldId id="883" r:id="rId6"/>
    <p:sldId id="947" r:id="rId7"/>
    <p:sldId id="884" r:id="rId8"/>
    <p:sldId id="885" r:id="rId9"/>
    <p:sldId id="886" r:id="rId10"/>
    <p:sldId id="948" r:id="rId11"/>
    <p:sldId id="887" r:id="rId12"/>
    <p:sldId id="888" r:id="rId13"/>
    <p:sldId id="889" r:id="rId14"/>
    <p:sldId id="949" r:id="rId15"/>
    <p:sldId id="890" r:id="rId16"/>
    <p:sldId id="891" r:id="rId17"/>
    <p:sldId id="950" r:id="rId18"/>
    <p:sldId id="892" r:id="rId19"/>
    <p:sldId id="893" r:id="rId20"/>
    <p:sldId id="951" r:id="rId21"/>
    <p:sldId id="894" r:id="rId22"/>
    <p:sldId id="895" r:id="rId23"/>
    <p:sldId id="952" r:id="rId24"/>
    <p:sldId id="896" r:id="rId25"/>
    <p:sldId id="897" r:id="rId26"/>
    <p:sldId id="953" r:id="rId27"/>
    <p:sldId id="898" r:id="rId28"/>
    <p:sldId id="899" r:id="rId29"/>
    <p:sldId id="900" r:id="rId30"/>
    <p:sldId id="901" r:id="rId31"/>
    <p:sldId id="954" r:id="rId32"/>
    <p:sldId id="902" r:id="rId33"/>
    <p:sldId id="903" r:id="rId34"/>
    <p:sldId id="904" r:id="rId35"/>
    <p:sldId id="905" r:id="rId36"/>
  </p:sldIdLst>
  <p:sldSz cx="6858000" cy="9906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80">
          <p15:clr>
            <a:srgbClr val="A4A3A4"/>
          </p15:clr>
        </p15:guide>
        <p15:guide id="2" pos="16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15" autoAdjust="0"/>
    <p:restoredTop sz="94424" autoAdjust="0"/>
  </p:normalViewPr>
  <p:slideViewPr>
    <p:cSldViewPr snapToGrid="0">
      <p:cViewPr>
        <p:scale>
          <a:sx n="70" d="100"/>
          <a:sy n="70" d="100"/>
        </p:scale>
        <p:origin x="-1740" y="-72"/>
      </p:cViewPr>
      <p:guideLst>
        <p:guide orient="horz" pos="3080"/>
        <p:guide orient="horz" pos="240"/>
        <p:guide pos="164"/>
        <p:guide pos="4224"/>
      </p:guideLst>
    </p:cSldViewPr>
  </p:slideViewPr>
  <p:outlineViewPr>
    <p:cViewPr>
      <p:scale>
        <a:sx n="33" d="100"/>
        <a:sy n="33" d="100"/>
      </p:scale>
      <p:origin x="0" y="-90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6708-95E7-4337-9527-32BB4AD115B0}" type="datetimeFigureOut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04AC-5DA5-464C-AE85-A826F63456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08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E9E8-14BB-4E3D-BCA9-2EAD35008277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711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D1ED-F615-4793-A1EC-3DA1D3C81E45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86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BD-1305-4F41-BC9D-11F5C7BD2081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31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5825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24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71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7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778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56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63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2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425A-CD8F-4D9F-A533-3DC8ED17D189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06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24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33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40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720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2475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472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117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522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632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6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7379-1883-4CB2-A31A-977DBABD3E95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4796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731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339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28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765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4545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63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99392" y="1206499"/>
            <a:ext cx="7056783" cy="1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-99392" y="9468123"/>
            <a:ext cx="7056783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#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636912" y="9394149"/>
            <a:ext cx="1600200" cy="5274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0DE68D3B-9108-4C4B-8924-2441F211EE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4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3F87-1B21-446E-B1A7-81E9A33E79FA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8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5A24-BB4A-4342-BC9C-904B3A53A775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4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84" y="2534238"/>
            <a:ext cx="5801916" cy="1044000"/>
          </a:xfrm>
        </p:spPr>
        <p:txBody>
          <a:bodyPr/>
          <a:lstStyle>
            <a:lvl1pPr algn="ctr">
              <a:defRPr>
                <a:latin typeface="현대하모니 B" panose="02020603020101020101" pitchFamily="18" charset="-127"/>
                <a:ea typeface="현대하모니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A303-B241-4F14-BBCD-368BF8F6758F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0" y="9601200"/>
            <a:ext cx="687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57475" y="9610602"/>
            <a:ext cx="1543050" cy="324000"/>
          </a:xfrm>
        </p:spPr>
        <p:txBody>
          <a:bodyPr/>
          <a:lstStyle>
            <a:lvl1pPr algn="ctr">
              <a:defRPr/>
            </a:lvl1pPr>
          </a:lstStyle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b="52604"/>
          <a:stretch/>
        </p:blipFill>
        <p:spPr bwMode="auto">
          <a:xfrm flipH="1">
            <a:off x="861774" y="3584848"/>
            <a:ext cx="5973316" cy="2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8" y="3111348"/>
            <a:ext cx="1181331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D025-949F-4122-A313-A7FED0C71EAE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7647"/>
          <a:stretch/>
        </p:blipFill>
        <p:spPr bwMode="auto">
          <a:xfrm flipH="1">
            <a:off x="-27000" y="623784"/>
            <a:ext cx="6912000" cy="1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" y="104715"/>
            <a:ext cx="822747" cy="617544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0" y="9601200"/>
            <a:ext cx="687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57475" y="9600497"/>
            <a:ext cx="1543050" cy="288000"/>
          </a:xfrm>
        </p:spPr>
        <p:txBody>
          <a:bodyPr/>
          <a:lstStyle>
            <a:lvl1pPr algn="ctr">
              <a:defRPr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현대하모니 B" panose="02020603020101020101" pitchFamily="18" charset="-127"/>
                <a:ea typeface="현대하모니 B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349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4155-2B87-4084-93F4-44FC5C086FDD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387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644-217A-4719-A31A-3E88458E0F44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46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7484-A897-452F-8860-B9A8C8497BEE}" type="datetime1">
              <a:rPr lang="ko-KR" altLang="en-US" smtClean="0"/>
              <a:pPr/>
              <a:t>2020-01-24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C589-66AC-441A-96F2-B86922C420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2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61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8E549D8-7A36-4832-AE70-3FA8388C4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57" y="5371284"/>
            <a:ext cx="2386641" cy="345952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2010855"/>
            <a:ext cx="6858000" cy="1417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64524" y="2445517"/>
            <a:ext cx="657905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하모니 B" panose="02020603020101020101" pitchFamily="18" charset="-127"/>
                <a:ea typeface="현대하모니 B" panose="02020603020101020101" pitchFamily="18" charset="-127"/>
              </a:rPr>
              <a:t>Exercises for Risk Assessment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1950146"/>
            <a:ext cx="6858000" cy="60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3426746"/>
            <a:ext cx="6858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B3CD8AE4-F7D6-4931-B955-11E93ED980C6}"/>
              </a:ext>
            </a:extLst>
          </p:cNvPr>
          <p:cNvSpPr/>
          <p:nvPr/>
        </p:nvSpPr>
        <p:spPr>
          <a:xfrm>
            <a:off x="1" y="3497895"/>
            <a:ext cx="6858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ea typeface="현대하모니 B" panose="02020603020101020101" pitchFamily="18" charset="-127"/>
                <a:cs typeface="Arial" pitchFamily="34" charset="0"/>
              </a:rPr>
              <a:t>Focused on Process Safety Management</a:t>
            </a:r>
            <a:endParaRPr lang="en-US" altLang="ko-KR" sz="2400" b="1" dirty="0">
              <a:latin typeface="Arial" pitchFamily="34" charset="0"/>
              <a:ea typeface="현대하모니 B" panose="02020603020101020101" pitchFamily="18" charset="-127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0" y="4397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OPCW Organisation for the Prohibition of Chemical Weap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5" y="866775"/>
            <a:ext cx="48990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17695" y="4571931"/>
            <a:ext cx="506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Rohan Perera  &amp; Han-Gi Kim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Feburary 6, 2020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2723" y="2534238"/>
            <a:ext cx="505809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10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Management Of Change-Technology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77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9" y="327476"/>
            <a:ext cx="636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08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3" y="319239"/>
            <a:ext cx="6372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5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1" y="359532"/>
            <a:ext cx="63722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292" y="2522808"/>
            <a:ext cx="494379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4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14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Quality Assurance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752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9" y="359495"/>
            <a:ext cx="63912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3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16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2" y="291942"/>
            <a:ext cx="6362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862" y="2499948"/>
            <a:ext cx="496665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5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17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Pre-Start up Safety Review (PSSR)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257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18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8" y="304903"/>
            <a:ext cx="6362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80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19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4" y="311465"/>
            <a:ext cx="63436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4567" y="2545668"/>
            <a:ext cx="511524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1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2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Process Technology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6916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2723" y="2534238"/>
            <a:ext cx="511524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6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20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Mechanical Integrity (MI)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0721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2" y="296099"/>
            <a:ext cx="63817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4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7" y="259236"/>
            <a:ext cx="636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3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4153" y="2557098"/>
            <a:ext cx="504666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7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23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Management Of Change - Subtle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70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285893"/>
            <a:ext cx="6391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80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2" y="255154"/>
            <a:ext cx="64103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70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2693" y="2534238"/>
            <a:ext cx="544671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8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26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Management Of Change - People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516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4" y="319240"/>
            <a:ext cx="6372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5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28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1" y="409433"/>
            <a:ext cx="6372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29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6" y="309065"/>
            <a:ext cx="63912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22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4" y="532472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8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2" y="266498"/>
            <a:ext cx="63912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8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28403" y="2557098"/>
            <a:ext cx="551529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9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31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Auditing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4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1" y="272884"/>
            <a:ext cx="6391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05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7" y="360739"/>
            <a:ext cx="63722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7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7901"/>
            <a:ext cx="6381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81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35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1BEFCE2C-404D-4217-BFEB-62A93707077D}"/>
              </a:ext>
            </a:extLst>
          </p:cNvPr>
          <p:cNvSpPr/>
          <p:nvPr/>
        </p:nvSpPr>
        <p:spPr>
          <a:xfrm>
            <a:off x="-102674" y="2275895"/>
            <a:ext cx="7088400" cy="1417713"/>
          </a:xfrm>
          <a:prstGeom prst="rect">
            <a:avLst/>
          </a:prstGeom>
          <a:solidFill>
            <a:srgbClr val="5D6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83C1B180-B803-4C7C-8ED2-1354310D60A7}"/>
              </a:ext>
            </a:extLst>
          </p:cNvPr>
          <p:cNvSpPr/>
          <p:nvPr/>
        </p:nvSpPr>
        <p:spPr>
          <a:xfrm>
            <a:off x="-102674" y="2146380"/>
            <a:ext cx="7088400" cy="137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B4EA27B-1D16-4C9C-A34B-EF794E3C1957}"/>
              </a:ext>
            </a:extLst>
          </p:cNvPr>
          <p:cNvSpPr/>
          <p:nvPr/>
        </p:nvSpPr>
        <p:spPr>
          <a:xfrm>
            <a:off x="-102674" y="3691786"/>
            <a:ext cx="7088400" cy="137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A668B01E-92F2-458D-A4EC-E05913A35CD8}"/>
              </a:ext>
            </a:extLst>
          </p:cNvPr>
          <p:cNvSpPr/>
          <p:nvPr/>
        </p:nvSpPr>
        <p:spPr>
          <a:xfrm>
            <a:off x="-102674" y="2267798"/>
            <a:ext cx="7088400" cy="1417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F8E7C469-C5C9-4998-B26C-068235CAAEE0}"/>
              </a:ext>
            </a:extLst>
          </p:cNvPr>
          <p:cNvSpPr/>
          <p:nvPr/>
        </p:nvSpPr>
        <p:spPr>
          <a:xfrm>
            <a:off x="-102674" y="2138283"/>
            <a:ext cx="7088400" cy="137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477FD2CF-3B6A-447B-B1D2-9332D8109567}"/>
              </a:ext>
            </a:extLst>
          </p:cNvPr>
          <p:cNvSpPr/>
          <p:nvPr/>
        </p:nvSpPr>
        <p:spPr>
          <a:xfrm>
            <a:off x="-102674" y="3683689"/>
            <a:ext cx="7088400" cy="137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 descr="OP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r="46188"/>
          <a:stretch>
            <a:fillRect/>
          </a:stretch>
        </p:blipFill>
        <p:spPr bwMode="auto">
          <a:xfrm>
            <a:off x="3061556" y="2592413"/>
            <a:ext cx="2438491" cy="8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49" y="2429301"/>
            <a:ext cx="1230296" cy="9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" y="319062"/>
            <a:ext cx="63627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291933"/>
            <a:ext cx="6381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4153" y="2557098"/>
            <a:ext cx="5012377" cy="1044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Workshop </a:t>
            </a:r>
            <a:r>
              <a:rPr lang="en-US" altLang="ko-KR" sz="3200" b="1" spc="-100" dirty="0">
                <a:solidFill>
                  <a:prstClr val="black"/>
                </a:solidFill>
                <a:latin typeface="+mj-ea"/>
              </a:rPr>
              <a:t># </a:t>
            </a:r>
            <a:r>
              <a:rPr lang="en-US" altLang="ko-KR" sz="3200" b="1" spc="-100" dirty="0" smtClean="0">
                <a:solidFill>
                  <a:prstClr val="black"/>
                </a:solidFill>
                <a:latin typeface="+mj-ea"/>
              </a:rPr>
              <a:t>2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C5AC589-66AC-441A-96F2-B86922C4209C}" type="slidenum">
              <a:rPr lang="ko-KR" altLang="en-US">
                <a:solidFill>
                  <a:schemeClr val="tx1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pPr/>
              <a:t>6</a:t>
            </a:fld>
            <a:endParaRPr lang="ko-KR" altLang="en-US" dirty="0"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1233" y="3765770"/>
            <a:ext cx="5801916" cy="69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2400" b="1" dirty="0" smtClean="0">
                <a:latin typeface="+mj-ea"/>
                <a:ea typeface="+mj-ea"/>
              </a:rPr>
              <a:t>- Process Hazard Analysis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313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8" y="364924"/>
            <a:ext cx="63436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8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8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" y="323172"/>
            <a:ext cx="6372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C589-66AC-441A-96F2-B86922C4209C}" type="slidenum">
              <a:rPr lang="ko-KR" altLang="en-US" smtClean="0">
                <a:solidFill>
                  <a:schemeClr val="tx1"/>
                </a:solidFill>
              </a:rPr>
              <a:pPr/>
              <a:t>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4B13486-A7D1-4179-8F6B-427972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0"/>
            <a:ext cx="5915025" cy="612000"/>
          </a:xfrm>
        </p:spPr>
        <p:txBody>
          <a:bodyPr/>
          <a:lstStyle/>
          <a:p>
            <a:r>
              <a:rPr lang="ko-KR" altLang="en-US" dirty="0"/>
              <a:t>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FC3E69C-98EA-4239-B6D0-2C4F85247721}"/>
              </a:ext>
            </a:extLst>
          </p:cNvPr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63FB3711-7FB3-4C72-B48E-FE057E6CCA4B}"/>
              </a:ext>
            </a:extLst>
          </p:cNvPr>
          <p:cNvSpPr/>
          <p:nvPr/>
        </p:nvSpPr>
        <p:spPr>
          <a:xfrm>
            <a:off x="198782" y="5533121"/>
            <a:ext cx="6493565" cy="39024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1B3D70A-EB45-4FD9-9CA5-30E55A67D2D3}"/>
              </a:ext>
            </a:extLst>
          </p:cNvPr>
          <p:cNvSpPr/>
          <p:nvPr/>
        </p:nvSpPr>
        <p:spPr>
          <a:xfrm>
            <a:off x="-3034748" y="5811742"/>
            <a:ext cx="92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136B5C6-68A7-4D46-9E63-C6C464F5A96F}"/>
              </a:ext>
            </a:extLst>
          </p:cNvPr>
          <p:cNvSpPr/>
          <p:nvPr/>
        </p:nvSpPr>
        <p:spPr>
          <a:xfrm>
            <a:off x="3050179" y="5330514"/>
            <a:ext cx="790769" cy="4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itchFamily="2" charset="0"/>
              </a:rPr>
              <a:t>Memo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8" y="296622"/>
            <a:ext cx="63817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7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172</Words>
  <Application>Microsoft Office PowerPoint</Application>
  <PresentationFormat>A4 용지(210x297mm)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픈</vt:lpstr>
      <vt:lpstr>Workshop # 1</vt:lpstr>
      <vt:lpstr>픈</vt:lpstr>
      <vt:lpstr>픈</vt:lpstr>
      <vt:lpstr>픈</vt:lpstr>
      <vt:lpstr>Workshop # 2</vt:lpstr>
      <vt:lpstr>픈</vt:lpstr>
      <vt:lpstr>픈</vt:lpstr>
      <vt:lpstr>픈</vt:lpstr>
      <vt:lpstr>Workshop # 3</vt:lpstr>
      <vt:lpstr>픈</vt:lpstr>
      <vt:lpstr>픈</vt:lpstr>
      <vt:lpstr>픈</vt:lpstr>
      <vt:lpstr>Workshop # 4</vt:lpstr>
      <vt:lpstr>픈</vt:lpstr>
      <vt:lpstr>픈</vt:lpstr>
      <vt:lpstr>Workshop # 5</vt:lpstr>
      <vt:lpstr>픈</vt:lpstr>
      <vt:lpstr>픈</vt:lpstr>
      <vt:lpstr>Workshop # 6</vt:lpstr>
      <vt:lpstr>픈</vt:lpstr>
      <vt:lpstr>픈</vt:lpstr>
      <vt:lpstr>Workshop # 7</vt:lpstr>
      <vt:lpstr>픈</vt:lpstr>
      <vt:lpstr>픈</vt:lpstr>
      <vt:lpstr>Workshop # 8</vt:lpstr>
      <vt:lpstr>픈</vt:lpstr>
      <vt:lpstr>픈</vt:lpstr>
      <vt:lpstr>픈</vt:lpstr>
      <vt:lpstr>픈</vt:lpstr>
      <vt:lpstr>Workshop # 9</vt:lpstr>
      <vt:lpstr>픈</vt:lpstr>
      <vt:lpstr>픈</vt:lpstr>
      <vt:lpstr>픈</vt:lpstr>
      <vt:lpstr>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김한기</cp:lastModifiedBy>
  <cp:revision>294</cp:revision>
  <cp:lastPrinted>2018-12-10T17:15:09Z</cp:lastPrinted>
  <dcterms:created xsi:type="dcterms:W3CDTF">2015-06-25T08:57:15Z</dcterms:created>
  <dcterms:modified xsi:type="dcterms:W3CDTF">2020-01-24T08:11:59Z</dcterms:modified>
</cp:coreProperties>
</file>